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6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7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7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150F-2879-4568-BAD8-D697FECC314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8E52-3AA7-499E-ACE7-E6DD2D06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3" y="338667"/>
            <a:ext cx="11474490" cy="61951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65666" y="2053244"/>
            <a:ext cx="3150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allocate in Concur you use the dropdown arrow in the </a:t>
            </a:r>
            <a:r>
              <a:rPr lang="en-US" dirty="0" err="1" smtClean="0"/>
              <a:t>Dept</a:t>
            </a:r>
            <a:r>
              <a:rPr lang="en-US" dirty="0" smtClean="0"/>
              <a:t> Use field of the allocation.  Choose 8091 from the list of available department use codes and then save.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1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25" y="515389"/>
            <a:ext cx="10170188" cy="5993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0771" y="2576946"/>
            <a:ext cx="3507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allocating in Concur Invoice you use the drop down arrow in the Department Use field and select 8091.  Be sure to save your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9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Tulane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LeBlanc, Lisa C</dc:creator>
  <cp:lastModifiedBy>LeBlanc, Lisa C</cp:lastModifiedBy>
  <cp:revision>2</cp:revision>
  <dcterms:created xsi:type="dcterms:W3CDTF">2020-03-27T15:07:57Z</dcterms:created>
  <dcterms:modified xsi:type="dcterms:W3CDTF">2020-03-27T15:12:11Z</dcterms:modified>
</cp:coreProperties>
</file>