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CF496-887D-43EA-B24D-866231608D2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114375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CF496-887D-43EA-B24D-866231608D2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211740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CF496-887D-43EA-B24D-866231608D2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370081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CF496-887D-43EA-B24D-866231608D2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205070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5CF496-887D-43EA-B24D-866231608D2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114726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CF496-887D-43EA-B24D-866231608D2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383892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CF496-887D-43EA-B24D-866231608D2E}"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20846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CF496-887D-43EA-B24D-866231608D2E}"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113441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CF496-887D-43EA-B24D-866231608D2E}"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275097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5CF496-887D-43EA-B24D-866231608D2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83362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5CF496-887D-43EA-B24D-866231608D2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7F0D8-6C2A-4347-AA41-966D1B470C04}" type="slidenum">
              <a:rPr lang="en-US" smtClean="0"/>
              <a:t>‹#›</a:t>
            </a:fld>
            <a:endParaRPr lang="en-US"/>
          </a:p>
        </p:txBody>
      </p:sp>
    </p:spTree>
    <p:extLst>
      <p:ext uri="{BB962C8B-B14F-4D97-AF65-F5344CB8AC3E}">
        <p14:creationId xmlns:p14="http://schemas.microsoft.com/office/powerpoint/2010/main" val="284177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CF496-887D-43EA-B24D-866231608D2E}" type="datetimeFigureOut">
              <a:rPr lang="en-US" smtClean="0"/>
              <a:t>3/27/2020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7F0D8-6C2A-4347-AA41-966D1B470C04}" type="slidenum">
              <a:rPr lang="en-US" smtClean="0"/>
              <a:t>‹#›</a:t>
            </a:fld>
            <a:endParaRPr lang="en-US"/>
          </a:p>
        </p:txBody>
      </p:sp>
    </p:spTree>
    <p:extLst>
      <p:ext uri="{BB962C8B-B14F-4D97-AF65-F5344CB8AC3E}">
        <p14:creationId xmlns:p14="http://schemas.microsoft.com/office/powerpoint/2010/main" val="3370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Changing Profile Settings	</a:t>
            </a:r>
            <a:endParaRPr lang="en-US" dirty="0"/>
          </a:p>
        </p:txBody>
      </p:sp>
      <p:sp>
        <p:nvSpPr>
          <p:cNvPr id="3" name="Subtitle 2"/>
          <p:cNvSpPr>
            <a:spLocks noGrp="1"/>
          </p:cNvSpPr>
          <p:nvPr>
            <p:ph type="subTitle" idx="1"/>
          </p:nvPr>
        </p:nvSpPr>
        <p:spPr/>
        <p:txBody>
          <a:bodyPr/>
          <a:lstStyle/>
          <a:p>
            <a:r>
              <a:rPr lang="en-US" dirty="0" smtClean="0"/>
              <a:t>For Charging Accounts Outside Of Your Division</a:t>
            </a:r>
            <a:endParaRPr lang="en-US" dirty="0"/>
          </a:p>
        </p:txBody>
      </p:sp>
    </p:spTree>
    <p:extLst>
      <p:ext uri="{BB962C8B-B14F-4D97-AF65-F5344CB8AC3E}">
        <p14:creationId xmlns:p14="http://schemas.microsoft.com/office/powerpoint/2010/main" val="36879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0698" y="1423987"/>
            <a:ext cx="11454938" cy="4010025"/>
          </a:xfrm>
          <a:prstGeom prst="rect">
            <a:avLst/>
          </a:prstGeom>
        </p:spPr>
      </p:pic>
    </p:spTree>
    <p:extLst>
      <p:ext uri="{BB962C8B-B14F-4D97-AF65-F5344CB8AC3E}">
        <p14:creationId xmlns:p14="http://schemas.microsoft.com/office/powerpoint/2010/main" val="193271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4959" y="504739"/>
            <a:ext cx="11449050" cy="6018414"/>
          </a:xfrm>
          <a:prstGeom prst="rect">
            <a:avLst/>
          </a:prstGeom>
        </p:spPr>
      </p:pic>
      <p:sp>
        <p:nvSpPr>
          <p:cNvPr id="3" name="TextBox 2"/>
          <p:cNvSpPr txBox="1"/>
          <p:nvPr/>
        </p:nvSpPr>
        <p:spPr>
          <a:xfrm>
            <a:off x="6454834" y="4946073"/>
            <a:ext cx="4725784" cy="1477328"/>
          </a:xfrm>
          <a:prstGeom prst="rect">
            <a:avLst/>
          </a:prstGeom>
          <a:noFill/>
        </p:spPr>
        <p:txBody>
          <a:bodyPr wrap="square" rtlCol="0">
            <a:spAutoFit/>
          </a:bodyPr>
          <a:lstStyle/>
          <a:p>
            <a:r>
              <a:rPr lang="en-US" dirty="0" smtClean="0"/>
              <a:t>To change your department org on your profile for Concur Expense select the Expense Information link.  To change your department org on your profile for Concur Invoice select the Invoice Information link</a:t>
            </a:r>
            <a:endParaRPr lang="en-US" dirty="0"/>
          </a:p>
        </p:txBody>
      </p:sp>
      <p:cxnSp>
        <p:nvCxnSpPr>
          <p:cNvPr id="5" name="Straight Arrow Connector 4"/>
          <p:cNvCxnSpPr/>
          <p:nvPr/>
        </p:nvCxnSpPr>
        <p:spPr>
          <a:xfrm flipH="1" flipV="1">
            <a:off x="6234545" y="5261956"/>
            <a:ext cx="24939" cy="249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953492" y="3541223"/>
            <a:ext cx="4613563" cy="20615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895302" y="4572000"/>
            <a:ext cx="4671753" cy="16292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34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0150" y="995362"/>
            <a:ext cx="4410941" cy="2404543"/>
          </a:xfrm>
          <a:prstGeom prst="rect">
            <a:avLst/>
          </a:prstGeom>
        </p:spPr>
      </p:pic>
      <p:pic>
        <p:nvPicPr>
          <p:cNvPr id="3" name="Picture 2"/>
          <p:cNvPicPr>
            <a:picLocks noChangeAspect="1"/>
          </p:cNvPicPr>
          <p:nvPr/>
        </p:nvPicPr>
        <p:blipFill>
          <a:blip r:embed="rId3"/>
          <a:stretch>
            <a:fillRect/>
          </a:stretch>
        </p:blipFill>
        <p:spPr>
          <a:xfrm>
            <a:off x="5918662" y="938213"/>
            <a:ext cx="4463588" cy="2212312"/>
          </a:xfrm>
          <a:prstGeom prst="rect">
            <a:avLst/>
          </a:prstGeom>
        </p:spPr>
      </p:pic>
      <p:pic>
        <p:nvPicPr>
          <p:cNvPr id="4" name="Picture 3"/>
          <p:cNvPicPr>
            <a:picLocks noChangeAspect="1"/>
          </p:cNvPicPr>
          <p:nvPr/>
        </p:nvPicPr>
        <p:blipFill>
          <a:blip r:embed="rId4"/>
          <a:stretch>
            <a:fillRect/>
          </a:stretch>
        </p:blipFill>
        <p:spPr>
          <a:xfrm>
            <a:off x="1088967" y="3649287"/>
            <a:ext cx="4655128" cy="2934393"/>
          </a:xfrm>
          <a:prstGeom prst="rect">
            <a:avLst/>
          </a:prstGeom>
        </p:spPr>
      </p:pic>
      <p:pic>
        <p:nvPicPr>
          <p:cNvPr id="5" name="Picture 4"/>
          <p:cNvPicPr>
            <a:picLocks noChangeAspect="1"/>
          </p:cNvPicPr>
          <p:nvPr/>
        </p:nvPicPr>
        <p:blipFill>
          <a:blip r:embed="rId5"/>
          <a:stretch>
            <a:fillRect/>
          </a:stretch>
        </p:blipFill>
        <p:spPr>
          <a:xfrm>
            <a:off x="5985164" y="3649287"/>
            <a:ext cx="5428211" cy="3042458"/>
          </a:xfrm>
          <a:prstGeom prst="rect">
            <a:avLst/>
          </a:prstGeom>
        </p:spPr>
      </p:pic>
    </p:spTree>
    <p:extLst>
      <p:ext uri="{BB962C8B-B14F-4D97-AF65-F5344CB8AC3E}">
        <p14:creationId xmlns:p14="http://schemas.microsoft.com/office/powerpoint/2010/main" val="420953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068" y="508530"/>
            <a:ext cx="11579629" cy="5553075"/>
          </a:xfrm>
          <a:prstGeom prst="rect">
            <a:avLst/>
          </a:prstGeom>
        </p:spPr>
      </p:pic>
      <p:sp>
        <p:nvSpPr>
          <p:cNvPr id="3" name="TextBox 2"/>
          <p:cNvSpPr txBox="1"/>
          <p:nvPr/>
        </p:nvSpPr>
        <p:spPr>
          <a:xfrm>
            <a:off x="3483032" y="3665913"/>
            <a:ext cx="7431580" cy="2308324"/>
          </a:xfrm>
          <a:prstGeom prst="rect">
            <a:avLst/>
          </a:prstGeom>
          <a:noFill/>
        </p:spPr>
        <p:txBody>
          <a:bodyPr wrap="square" rtlCol="0">
            <a:spAutoFit/>
          </a:bodyPr>
          <a:lstStyle/>
          <a:p>
            <a:r>
              <a:rPr lang="en-US" dirty="0" smtClean="0"/>
              <a:t>Notice that the org number defaulting on your new invoice request is the org number that you changed and saved on your Invoice profile.  Once you have completed processing for this org number you should go back to your profile and change your division and org codes back to your home division and org codes.  Be sure to save your changes.  You </a:t>
            </a:r>
            <a:r>
              <a:rPr lang="en-US" b="1" u="sng" dirty="0" smtClean="0"/>
              <a:t>cannot </a:t>
            </a:r>
            <a:r>
              <a:rPr lang="en-US" dirty="0" smtClean="0"/>
              <a:t>allocate to accounts in </a:t>
            </a:r>
            <a:r>
              <a:rPr lang="en-US" b="1" u="sng" dirty="0" smtClean="0"/>
              <a:t>different divisions </a:t>
            </a:r>
            <a:r>
              <a:rPr lang="en-US" dirty="0" smtClean="0"/>
              <a:t>on the same request.  If this is something that you will need to do you will have to charge all to one division and do a correction IT to allocate to the other division(s).</a:t>
            </a:r>
            <a:endParaRPr lang="en-US" dirty="0"/>
          </a:p>
        </p:txBody>
      </p:sp>
    </p:spTree>
    <p:extLst>
      <p:ext uri="{BB962C8B-B14F-4D97-AF65-F5344CB8AC3E}">
        <p14:creationId xmlns:p14="http://schemas.microsoft.com/office/powerpoint/2010/main" val="767868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152</Words>
  <Application>Microsoft Office PowerPoint</Application>
  <PresentationFormat>Widescreen</PresentationFormat>
  <Paragraphs>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Changing Profile Settings </vt:lpstr>
      <vt:lpstr>PowerPoint Presentation</vt:lpstr>
      <vt:lpstr>PowerPoint Presentation</vt:lpstr>
      <vt:lpstr>PowerPoint Presentation</vt:lpstr>
      <vt:lpstr>PowerPoint Presentation</vt:lpstr>
    </vt:vector>
  </TitlesOfParts>
  <Company>Tulane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Profile Settings</dc:title>
  <dc:creator>LeBlanc, Lisa C</dc:creator>
  <cp:lastModifiedBy>LeBlanc, Lisa C</cp:lastModifiedBy>
  <cp:revision>4</cp:revision>
  <dcterms:created xsi:type="dcterms:W3CDTF">2020-03-27T15:57:33Z</dcterms:created>
  <dcterms:modified xsi:type="dcterms:W3CDTF">2020-03-27T16:57:04Z</dcterms:modified>
</cp:coreProperties>
</file>